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87004-1D86-4F64-9443-944CBAEA913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6BB6B8E-8077-4BEB-B045-BECB03513CD1}">
      <dgm:prSet phldrT="[Texte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 dirty="0"/>
        </a:p>
      </dgm:t>
    </dgm:pt>
    <dgm:pt modelId="{1B86697B-F202-45A3-9C61-AA17CDC44B76}" type="parTrans" cxnId="{2F5429BE-3C1E-44CA-818E-F6C1516BB62F}">
      <dgm:prSet/>
      <dgm:spPr/>
      <dgm:t>
        <a:bodyPr/>
        <a:lstStyle/>
        <a:p>
          <a:endParaRPr lang="fr-FR"/>
        </a:p>
      </dgm:t>
    </dgm:pt>
    <dgm:pt modelId="{2C397C54-1C99-4C8C-87BF-F2FE79C78D30}" type="sibTrans" cxnId="{2F5429BE-3C1E-44CA-818E-F6C1516BB62F}">
      <dgm:prSet/>
      <dgm:spPr/>
      <dgm:t>
        <a:bodyPr/>
        <a:lstStyle/>
        <a:p>
          <a:endParaRPr lang="fr-FR"/>
        </a:p>
      </dgm:t>
    </dgm:pt>
    <dgm:pt modelId="{377B36A6-0E78-4554-9593-711442D285D4}">
      <dgm:prSet phldrT="[Texte]"/>
      <dgm:spPr/>
      <dgm:t>
        <a:bodyPr/>
        <a:lstStyle/>
        <a:p>
          <a:r>
            <a:rPr lang="fr-FR" dirty="0" smtClean="0">
              <a:solidFill>
                <a:srgbClr val="FFFFB3"/>
              </a:solidFill>
            </a:rPr>
            <a:t>Pyrophosphate de sodium</a:t>
          </a:r>
          <a:endParaRPr lang="fr-FR" dirty="0">
            <a:solidFill>
              <a:srgbClr val="FFFFB3"/>
            </a:solidFill>
          </a:endParaRPr>
        </a:p>
      </dgm:t>
    </dgm:pt>
    <dgm:pt modelId="{9FF13B0C-7D08-4411-834C-5F55C730FF94}" type="parTrans" cxnId="{9647DD67-839A-42E9-BF4D-560613523CAC}">
      <dgm:prSet/>
      <dgm:spPr/>
      <dgm:t>
        <a:bodyPr/>
        <a:lstStyle/>
        <a:p>
          <a:endParaRPr lang="fr-FR"/>
        </a:p>
      </dgm:t>
    </dgm:pt>
    <dgm:pt modelId="{507A6A20-66D0-4728-8CC8-F06D8EBF1B3A}" type="sibTrans" cxnId="{9647DD67-839A-42E9-BF4D-560613523CAC}">
      <dgm:prSet/>
      <dgm:spPr/>
      <dgm:t>
        <a:bodyPr/>
        <a:lstStyle/>
        <a:p>
          <a:endParaRPr lang="fr-FR"/>
        </a:p>
      </dgm:t>
    </dgm:pt>
    <dgm:pt modelId="{0780DA92-0F80-4791-8665-25C14D48A1BB}">
      <dgm:prSet phldrT="[Texte]" custT="1"/>
      <dgm:spPr/>
      <dgm:t>
        <a:bodyPr/>
        <a:lstStyle/>
        <a:p>
          <a:pPr algn="ctr"/>
          <a:r>
            <a:rPr lang="fr-FR" sz="2000" dirty="0" smtClean="0">
              <a:solidFill>
                <a:srgbClr val="FFFFB3"/>
              </a:solidFill>
            </a:rPr>
            <a:t>Bicarbonate de sodium</a:t>
          </a:r>
          <a:endParaRPr lang="fr-FR" sz="2000" dirty="0">
            <a:solidFill>
              <a:srgbClr val="FFFFB3"/>
            </a:solidFill>
          </a:endParaRPr>
        </a:p>
      </dgm:t>
    </dgm:pt>
    <dgm:pt modelId="{856052F5-2250-4E3F-A522-C47D485A8A80}" type="parTrans" cxnId="{34D4EA27-C7AF-4240-8BAE-9E0185B53B91}">
      <dgm:prSet/>
      <dgm:spPr/>
      <dgm:t>
        <a:bodyPr/>
        <a:lstStyle/>
        <a:p>
          <a:endParaRPr lang="fr-FR"/>
        </a:p>
      </dgm:t>
    </dgm:pt>
    <dgm:pt modelId="{CCAF3BAB-5751-4FA4-A1AC-C5DDE5A3B9DA}" type="sibTrans" cxnId="{34D4EA27-C7AF-4240-8BAE-9E0185B53B91}">
      <dgm:prSet/>
      <dgm:spPr/>
      <dgm:t>
        <a:bodyPr/>
        <a:lstStyle/>
        <a:p>
          <a:endParaRPr lang="fr-FR"/>
        </a:p>
      </dgm:t>
    </dgm:pt>
    <dgm:pt modelId="{E3873346-F5BB-42EE-90B3-F005A6553B1D}" type="pres">
      <dgm:prSet presAssocID="{D4587004-1D86-4F64-9443-944CBAEA913D}" presName="compositeShape" presStyleCnt="0">
        <dgm:presLayoutVars>
          <dgm:chMax val="7"/>
          <dgm:dir/>
          <dgm:resizeHandles val="exact"/>
        </dgm:presLayoutVars>
      </dgm:prSet>
      <dgm:spPr/>
    </dgm:pt>
    <dgm:pt modelId="{35BDE263-42B8-47E9-890A-0D93292E245F}" type="pres">
      <dgm:prSet presAssocID="{A6BB6B8E-8077-4BEB-B045-BECB03513CD1}" presName="circ1" presStyleLbl="vennNode1" presStyleIdx="0" presStyleCnt="3"/>
      <dgm:spPr/>
      <dgm:t>
        <a:bodyPr/>
        <a:lstStyle/>
        <a:p>
          <a:endParaRPr lang="fr-FR"/>
        </a:p>
      </dgm:t>
    </dgm:pt>
    <dgm:pt modelId="{2ABDBB5B-4361-41B0-81C4-CF54FA94CC2F}" type="pres">
      <dgm:prSet presAssocID="{A6BB6B8E-8077-4BEB-B045-BECB03513CD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097030-9223-4A31-A090-9DB7BFA573AB}" type="pres">
      <dgm:prSet presAssocID="{377B36A6-0E78-4554-9593-711442D285D4}" presName="circ2" presStyleLbl="vennNode1" presStyleIdx="1" presStyleCnt="3"/>
      <dgm:spPr/>
      <dgm:t>
        <a:bodyPr/>
        <a:lstStyle/>
        <a:p>
          <a:endParaRPr lang="fr-FR"/>
        </a:p>
      </dgm:t>
    </dgm:pt>
    <dgm:pt modelId="{9BBC8B73-E73F-4BF2-A509-9C173690994C}" type="pres">
      <dgm:prSet presAssocID="{377B36A6-0E78-4554-9593-711442D285D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24C482-A3A0-4CC0-AA4D-B487D6797D71}" type="pres">
      <dgm:prSet presAssocID="{0780DA92-0F80-4791-8665-25C14D48A1BB}" presName="circ3" presStyleLbl="vennNode1" presStyleIdx="2" presStyleCnt="3"/>
      <dgm:spPr/>
      <dgm:t>
        <a:bodyPr/>
        <a:lstStyle/>
        <a:p>
          <a:endParaRPr lang="fr-FR"/>
        </a:p>
      </dgm:t>
    </dgm:pt>
    <dgm:pt modelId="{B10E9851-E2FB-43BD-B93E-A72A5A05BF15}" type="pres">
      <dgm:prSet presAssocID="{0780DA92-0F80-4791-8665-25C14D48A1B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017FFA9-324D-473F-A238-4E99E9EC1145}" type="presOf" srcId="{377B36A6-0E78-4554-9593-711442D285D4}" destId="{9BBC8B73-E73F-4BF2-A509-9C173690994C}" srcOrd="1" destOrd="0" presId="urn:microsoft.com/office/officeart/2005/8/layout/venn1"/>
    <dgm:cxn modelId="{D858EB7D-9496-4EF2-B702-0EB10D70B401}" type="presOf" srcId="{377B36A6-0E78-4554-9593-711442D285D4}" destId="{E1097030-9223-4A31-A090-9DB7BFA573AB}" srcOrd="0" destOrd="0" presId="urn:microsoft.com/office/officeart/2005/8/layout/venn1"/>
    <dgm:cxn modelId="{9647DD67-839A-42E9-BF4D-560613523CAC}" srcId="{D4587004-1D86-4F64-9443-944CBAEA913D}" destId="{377B36A6-0E78-4554-9593-711442D285D4}" srcOrd="1" destOrd="0" parTransId="{9FF13B0C-7D08-4411-834C-5F55C730FF94}" sibTransId="{507A6A20-66D0-4728-8CC8-F06D8EBF1B3A}"/>
    <dgm:cxn modelId="{34D4EA27-C7AF-4240-8BAE-9E0185B53B91}" srcId="{D4587004-1D86-4F64-9443-944CBAEA913D}" destId="{0780DA92-0F80-4791-8665-25C14D48A1BB}" srcOrd="2" destOrd="0" parTransId="{856052F5-2250-4E3F-A522-C47D485A8A80}" sibTransId="{CCAF3BAB-5751-4FA4-A1AC-C5DDE5A3B9DA}"/>
    <dgm:cxn modelId="{48FF2924-4404-4BF5-A7ED-15DA6EA476AD}" type="presOf" srcId="{D4587004-1D86-4F64-9443-944CBAEA913D}" destId="{E3873346-F5BB-42EE-90B3-F005A6553B1D}" srcOrd="0" destOrd="0" presId="urn:microsoft.com/office/officeart/2005/8/layout/venn1"/>
    <dgm:cxn modelId="{8144AC88-A4E9-487F-9DF8-6CDC70F5C225}" type="presOf" srcId="{A6BB6B8E-8077-4BEB-B045-BECB03513CD1}" destId="{35BDE263-42B8-47E9-890A-0D93292E245F}" srcOrd="0" destOrd="0" presId="urn:microsoft.com/office/officeart/2005/8/layout/venn1"/>
    <dgm:cxn modelId="{E1127222-3570-46FC-89CF-7A3D2EA43F73}" type="presOf" srcId="{0780DA92-0F80-4791-8665-25C14D48A1BB}" destId="{B10E9851-E2FB-43BD-B93E-A72A5A05BF15}" srcOrd="1" destOrd="0" presId="urn:microsoft.com/office/officeart/2005/8/layout/venn1"/>
    <dgm:cxn modelId="{EB92A883-0EFA-49E0-A649-DCDA85CA1761}" type="presOf" srcId="{A6BB6B8E-8077-4BEB-B045-BECB03513CD1}" destId="{2ABDBB5B-4361-41B0-81C4-CF54FA94CC2F}" srcOrd="1" destOrd="0" presId="urn:microsoft.com/office/officeart/2005/8/layout/venn1"/>
    <dgm:cxn modelId="{2F5429BE-3C1E-44CA-818E-F6C1516BB62F}" srcId="{D4587004-1D86-4F64-9443-944CBAEA913D}" destId="{A6BB6B8E-8077-4BEB-B045-BECB03513CD1}" srcOrd="0" destOrd="0" parTransId="{1B86697B-F202-45A3-9C61-AA17CDC44B76}" sibTransId="{2C397C54-1C99-4C8C-87BF-F2FE79C78D30}"/>
    <dgm:cxn modelId="{428F67CC-BC33-4C86-AA75-C28EE3BFA663}" type="presOf" srcId="{0780DA92-0F80-4791-8665-25C14D48A1BB}" destId="{9424C482-A3A0-4CC0-AA4D-B487D6797D71}" srcOrd="0" destOrd="0" presId="urn:microsoft.com/office/officeart/2005/8/layout/venn1"/>
    <dgm:cxn modelId="{007F62C6-D7BB-4666-8320-5022F7DDC714}" type="presParOf" srcId="{E3873346-F5BB-42EE-90B3-F005A6553B1D}" destId="{35BDE263-42B8-47E9-890A-0D93292E245F}" srcOrd="0" destOrd="0" presId="urn:microsoft.com/office/officeart/2005/8/layout/venn1"/>
    <dgm:cxn modelId="{1F7FFCAB-FCE1-4C55-BFBF-C263DDB79B52}" type="presParOf" srcId="{E3873346-F5BB-42EE-90B3-F005A6553B1D}" destId="{2ABDBB5B-4361-41B0-81C4-CF54FA94CC2F}" srcOrd="1" destOrd="0" presId="urn:microsoft.com/office/officeart/2005/8/layout/venn1"/>
    <dgm:cxn modelId="{106D55DC-FCFB-47E9-96D9-C1EE3EF8BDAC}" type="presParOf" srcId="{E3873346-F5BB-42EE-90B3-F005A6553B1D}" destId="{E1097030-9223-4A31-A090-9DB7BFA573AB}" srcOrd="2" destOrd="0" presId="urn:microsoft.com/office/officeart/2005/8/layout/venn1"/>
    <dgm:cxn modelId="{E228B63E-BFC8-4D42-AEA6-DEE723326D9F}" type="presParOf" srcId="{E3873346-F5BB-42EE-90B3-F005A6553B1D}" destId="{9BBC8B73-E73F-4BF2-A509-9C173690994C}" srcOrd="3" destOrd="0" presId="urn:microsoft.com/office/officeart/2005/8/layout/venn1"/>
    <dgm:cxn modelId="{3FBB551D-B55A-4AB9-9D61-A8A015F6E49D}" type="presParOf" srcId="{E3873346-F5BB-42EE-90B3-F005A6553B1D}" destId="{9424C482-A3A0-4CC0-AA4D-B487D6797D71}" srcOrd="4" destOrd="0" presId="urn:microsoft.com/office/officeart/2005/8/layout/venn1"/>
    <dgm:cxn modelId="{598F3040-2424-4A3C-9816-64303D96691E}" type="presParOf" srcId="{E3873346-F5BB-42EE-90B3-F005A6553B1D}" destId="{B10E9851-E2FB-43BD-B93E-A72A5A05BF1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2E40FD-ED51-4515-B7E9-C1EACC73F86A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0683C78D-D626-4E61-BFD4-2F61D8613C11}">
      <dgm:prSet phldrT="[Texte]"/>
      <dgm:spPr/>
      <dgm:t>
        <a:bodyPr/>
        <a:lstStyle/>
        <a:p>
          <a:r>
            <a:rPr lang="fr-FR" dirty="0" smtClean="0">
              <a:solidFill>
                <a:srgbClr val="FFFFB3"/>
              </a:solidFill>
            </a:rPr>
            <a:t>Bicarbonate de sodium</a:t>
          </a:r>
          <a:endParaRPr lang="fr-FR" dirty="0">
            <a:solidFill>
              <a:srgbClr val="FFFFB3"/>
            </a:solidFill>
          </a:endParaRPr>
        </a:p>
      </dgm:t>
    </dgm:pt>
    <dgm:pt modelId="{2655505D-63DA-4B6F-9168-1239783CB2AB}" type="parTrans" cxnId="{6596BB64-94B6-4344-AE04-A1EB5FD2AA98}">
      <dgm:prSet/>
      <dgm:spPr/>
      <dgm:t>
        <a:bodyPr/>
        <a:lstStyle/>
        <a:p>
          <a:endParaRPr lang="fr-FR"/>
        </a:p>
      </dgm:t>
    </dgm:pt>
    <dgm:pt modelId="{B394D274-B835-4587-B9EC-B7ED047E9FA0}" type="sibTrans" cxnId="{6596BB64-94B6-4344-AE04-A1EB5FD2AA98}">
      <dgm:prSet/>
      <dgm:spPr>
        <a:solidFill>
          <a:srgbClr val="FFFFB3"/>
        </a:solidFill>
      </dgm:spPr>
      <dgm:t>
        <a:bodyPr/>
        <a:lstStyle/>
        <a:p>
          <a:endParaRPr lang="fr-FR"/>
        </a:p>
      </dgm:t>
    </dgm:pt>
    <dgm:pt modelId="{6E848B6E-AB3E-4438-8BA3-1CB56BE15CC4}">
      <dgm:prSet phldrT="[Texte]"/>
      <dgm:spPr/>
      <dgm:t>
        <a:bodyPr/>
        <a:lstStyle/>
        <a:p>
          <a:r>
            <a:rPr lang="fr-FR" dirty="0" smtClean="0">
              <a:solidFill>
                <a:srgbClr val="FFFFB3"/>
              </a:solidFill>
            </a:rPr>
            <a:t>Dioxyde de carbone</a:t>
          </a:r>
          <a:endParaRPr lang="fr-FR" dirty="0">
            <a:solidFill>
              <a:srgbClr val="FFFFB3"/>
            </a:solidFill>
          </a:endParaRPr>
        </a:p>
      </dgm:t>
    </dgm:pt>
    <dgm:pt modelId="{E77C4AA9-66F4-4F77-BD0F-477391992E0D}" type="parTrans" cxnId="{043CBCA9-8BD3-4026-82A1-BE8A9A6E0252}">
      <dgm:prSet/>
      <dgm:spPr/>
      <dgm:t>
        <a:bodyPr/>
        <a:lstStyle/>
        <a:p>
          <a:endParaRPr lang="fr-FR"/>
        </a:p>
      </dgm:t>
    </dgm:pt>
    <dgm:pt modelId="{DFBB0767-2649-48C9-8AFA-A77CAA1A2E9A}" type="sibTrans" cxnId="{043CBCA9-8BD3-4026-82A1-BE8A9A6E0252}">
      <dgm:prSet/>
      <dgm:spPr/>
      <dgm:t>
        <a:bodyPr/>
        <a:lstStyle/>
        <a:p>
          <a:endParaRPr lang="fr-FR"/>
        </a:p>
      </dgm:t>
    </dgm:pt>
    <dgm:pt modelId="{CE9ADC1D-446B-42DA-9269-46037683D71A}">
      <dgm:prSet/>
      <dgm:spPr/>
      <dgm:t>
        <a:bodyPr/>
        <a:lstStyle/>
        <a:p>
          <a:r>
            <a:rPr lang="fr-FR" dirty="0" smtClean="0">
              <a:solidFill>
                <a:srgbClr val="FFFFB3"/>
              </a:solidFill>
            </a:rPr>
            <a:t>Eau</a:t>
          </a:r>
          <a:endParaRPr lang="fr-FR" dirty="0">
            <a:solidFill>
              <a:srgbClr val="FFFFB3"/>
            </a:solidFill>
          </a:endParaRPr>
        </a:p>
      </dgm:t>
    </dgm:pt>
    <dgm:pt modelId="{AB1296C9-7031-424B-803B-31D9D08EDC90}" type="parTrans" cxnId="{6EFCFCA8-8A2F-49F6-8FE4-4FCA0D1DC8C2}">
      <dgm:prSet/>
      <dgm:spPr/>
      <dgm:t>
        <a:bodyPr/>
        <a:lstStyle/>
        <a:p>
          <a:endParaRPr lang="fr-FR"/>
        </a:p>
      </dgm:t>
    </dgm:pt>
    <dgm:pt modelId="{1A774D70-85AB-4F57-93B5-88C2DAD3E13E}" type="sibTrans" cxnId="{6EFCFCA8-8A2F-49F6-8FE4-4FCA0D1DC8C2}">
      <dgm:prSet/>
      <dgm:spPr>
        <a:solidFill>
          <a:srgbClr val="FFFFB3"/>
        </a:solidFill>
      </dgm:spPr>
      <dgm:t>
        <a:bodyPr/>
        <a:lstStyle/>
        <a:p>
          <a:endParaRPr lang="fr-FR"/>
        </a:p>
      </dgm:t>
    </dgm:pt>
    <dgm:pt modelId="{CC29D6BE-FB0F-43DD-8C99-3B4B20AC3BEB}" type="pres">
      <dgm:prSet presAssocID="{9A2E40FD-ED51-4515-B7E9-C1EACC73F86A}" presName="linearFlow" presStyleCnt="0">
        <dgm:presLayoutVars>
          <dgm:dir/>
          <dgm:resizeHandles val="exact"/>
        </dgm:presLayoutVars>
      </dgm:prSet>
      <dgm:spPr/>
    </dgm:pt>
    <dgm:pt modelId="{F661196F-7ADF-45E3-AAF7-DCDFE0160868}" type="pres">
      <dgm:prSet presAssocID="{0683C78D-D626-4E61-BFD4-2F61D8613C1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9DCC1F-8F54-4605-AE5E-7F1547184543}" type="pres">
      <dgm:prSet presAssocID="{B394D274-B835-4587-B9EC-B7ED047E9FA0}" presName="spacerL" presStyleCnt="0"/>
      <dgm:spPr/>
    </dgm:pt>
    <dgm:pt modelId="{0D78AF0F-F304-44F7-A039-2160F3C6FB24}" type="pres">
      <dgm:prSet presAssocID="{B394D274-B835-4587-B9EC-B7ED047E9FA0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3AACC3E-4025-48E1-87DB-813B5F133F99}" type="pres">
      <dgm:prSet presAssocID="{B394D274-B835-4587-B9EC-B7ED047E9FA0}" presName="spacerR" presStyleCnt="0"/>
      <dgm:spPr/>
    </dgm:pt>
    <dgm:pt modelId="{2604D6EE-473E-4360-8448-DEC1E8A9877D}" type="pres">
      <dgm:prSet presAssocID="{CE9ADC1D-446B-42DA-9269-46037683D71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45D1D-30BE-4863-8D41-3404700D2AFD}" type="pres">
      <dgm:prSet presAssocID="{1A774D70-85AB-4F57-93B5-88C2DAD3E13E}" presName="spacerL" presStyleCnt="0"/>
      <dgm:spPr/>
    </dgm:pt>
    <dgm:pt modelId="{31B1A9A5-D6E0-4075-B0E1-FCB01CDAF34A}" type="pres">
      <dgm:prSet presAssocID="{1A774D70-85AB-4F57-93B5-88C2DAD3E13E}" presName="sibTrans" presStyleLbl="sibTrans2D1" presStyleIdx="1" presStyleCnt="2"/>
      <dgm:spPr/>
      <dgm:t>
        <a:bodyPr/>
        <a:lstStyle/>
        <a:p>
          <a:endParaRPr lang="fr-FR"/>
        </a:p>
      </dgm:t>
    </dgm:pt>
    <dgm:pt modelId="{9C3D1815-CF2E-490D-B051-6C6DA0B2CDDF}" type="pres">
      <dgm:prSet presAssocID="{1A774D70-85AB-4F57-93B5-88C2DAD3E13E}" presName="spacerR" presStyleCnt="0"/>
      <dgm:spPr/>
    </dgm:pt>
    <dgm:pt modelId="{9E9EE0F0-6CA0-4A21-804A-FBC44383BFEF}" type="pres">
      <dgm:prSet presAssocID="{6E848B6E-AB3E-4438-8BA3-1CB56BE15CC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F20653D-8C85-4970-87A0-054B60B10CB9}" type="presOf" srcId="{0683C78D-D626-4E61-BFD4-2F61D8613C11}" destId="{F661196F-7ADF-45E3-AAF7-DCDFE0160868}" srcOrd="0" destOrd="0" presId="urn:microsoft.com/office/officeart/2005/8/layout/equation1"/>
    <dgm:cxn modelId="{6596BB64-94B6-4344-AE04-A1EB5FD2AA98}" srcId="{9A2E40FD-ED51-4515-B7E9-C1EACC73F86A}" destId="{0683C78D-D626-4E61-BFD4-2F61D8613C11}" srcOrd="0" destOrd="0" parTransId="{2655505D-63DA-4B6F-9168-1239783CB2AB}" sibTransId="{B394D274-B835-4587-B9EC-B7ED047E9FA0}"/>
    <dgm:cxn modelId="{043CBCA9-8BD3-4026-82A1-BE8A9A6E0252}" srcId="{9A2E40FD-ED51-4515-B7E9-C1EACC73F86A}" destId="{6E848B6E-AB3E-4438-8BA3-1CB56BE15CC4}" srcOrd="2" destOrd="0" parTransId="{E77C4AA9-66F4-4F77-BD0F-477391992E0D}" sibTransId="{DFBB0767-2649-48C9-8AFA-A77CAA1A2E9A}"/>
    <dgm:cxn modelId="{A9F7C02E-9739-4C75-AEF0-4455072C1EB2}" type="presOf" srcId="{6E848B6E-AB3E-4438-8BA3-1CB56BE15CC4}" destId="{9E9EE0F0-6CA0-4A21-804A-FBC44383BFEF}" srcOrd="0" destOrd="0" presId="urn:microsoft.com/office/officeart/2005/8/layout/equation1"/>
    <dgm:cxn modelId="{3BB17538-075B-4488-A317-E193F9CAD5B4}" type="presOf" srcId="{CE9ADC1D-446B-42DA-9269-46037683D71A}" destId="{2604D6EE-473E-4360-8448-DEC1E8A9877D}" srcOrd="0" destOrd="0" presId="urn:microsoft.com/office/officeart/2005/8/layout/equation1"/>
    <dgm:cxn modelId="{AFA42574-FB43-43AC-87D4-8BF1A61B8170}" type="presOf" srcId="{1A774D70-85AB-4F57-93B5-88C2DAD3E13E}" destId="{31B1A9A5-D6E0-4075-B0E1-FCB01CDAF34A}" srcOrd="0" destOrd="0" presId="urn:microsoft.com/office/officeart/2005/8/layout/equation1"/>
    <dgm:cxn modelId="{4457F304-20AF-4ECB-910A-11C2E8F85BD4}" type="presOf" srcId="{B394D274-B835-4587-B9EC-B7ED047E9FA0}" destId="{0D78AF0F-F304-44F7-A039-2160F3C6FB24}" srcOrd="0" destOrd="0" presId="urn:microsoft.com/office/officeart/2005/8/layout/equation1"/>
    <dgm:cxn modelId="{EEA59312-9FBF-434F-B70B-B69742242C2C}" type="presOf" srcId="{9A2E40FD-ED51-4515-B7E9-C1EACC73F86A}" destId="{CC29D6BE-FB0F-43DD-8C99-3B4B20AC3BEB}" srcOrd="0" destOrd="0" presId="urn:microsoft.com/office/officeart/2005/8/layout/equation1"/>
    <dgm:cxn modelId="{6EFCFCA8-8A2F-49F6-8FE4-4FCA0D1DC8C2}" srcId="{9A2E40FD-ED51-4515-B7E9-C1EACC73F86A}" destId="{CE9ADC1D-446B-42DA-9269-46037683D71A}" srcOrd="1" destOrd="0" parTransId="{AB1296C9-7031-424B-803B-31D9D08EDC90}" sibTransId="{1A774D70-85AB-4F57-93B5-88C2DAD3E13E}"/>
    <dgm:cxn modelId="{BAF0929E-4410-47BF-BBFF-73E4FEA2367D}" type="presParOf" srcId="{CC29D6BE-FB0F-43DD-8C99-3B4B20AC3BEB}" destId="{F661196F-7ADF-45E3-AAF7-DCDFE0160868}" srcOrd="0" destOrd="0" presId="urn:microsoft.com/office/officeart/2005/8/layout/equation1"/>
    <dgm:cxn modelId="{03F335ED-637E-4222-BDB5-95EB46CBC200}" type="presParOf" srcId="{CC29D6BE-FB0F-43DD-8C99-3B4B20AC3BEB}" destId="{B89DCC1F-8F54-4605-AE5E-7F1547184543}" srcOrd="1" destOrd="0" presId="urn:microsoft.com/office/officeart/2005/8/layout/equation1"/>
    <dgm:cxn modelId="{5161F5AD-F455-4FF3-9640-D6AF1CC67057}" type="presParOf" srcId="{CC29D6BE-FB0F-43DD-8C99-3B4B20AC3BEB}" destId="{0D78AF0F-F304-44F7-A039-2160F3C6FB24}" srcOrd="2" destOrd="0" presId="urn:microsoft.com/office/officeart/2005/8/layout/equation1"/>
    <dgm:cxn modelId="{6FEB9A47-C044-4F72-A951-E24AB3B8F89C}" type="presParOf" srcId="{CC29D6BE-FB0F-43DD-8C99-3B4B20AC3BEB}" destId="{93AACC3E-4025-48E1-87DB-813B5F133F99}" srcOrd="3" destOrd="0" presId="urn:microsoft.com/office/officeart/2005/8/layout/equation1"/>
    <dgm:cxn modelId="{B9B63FF9-D2A3-4CC6-9B19-E4FE1FF23A8F}" type="presParOf" srcId="{CC29D6BE-FB0F-43DD-8C99-3B4B20AC3BEB}" destId="{2604D6EE-473E-4360-8448-DEC1E8A9877D}" srcOrd="4" destOrd="0" presId="urn:microsoft.com/office/officeart/2005/8/layout/equation1"/>
    <dgm:cxn modelId="{724C4C23-9B07-4B66-9D65-8A8C4D505D28}" type="presParOf" srcId="{CC29D6BE-FB0F-43DD-8C99-3B4B20AC3BEB}" destId="{39445D1D-30BE-4863-8D41-3404700D2AFD}" srcOrd="5" destOrd="0" presId="urn:microsoft.com/office/officeart/2005/8/layout/equation1"/>
    <dgm:cxn modelId="{F97221E1-12CF-4029-B7EC-D7D60907A3DA}" type="presParOf" srcId="{CC29D6BE-FB0F-43DD-8C99-3B4B20AC3BEB}" destId="{31B1A9A5-D6E0-4075-B0E1-FCB01CDAF34A}" srcOrd="6" destOrd="0" presId="urn:microsoft.com/office/officeart/2005/8/layout/equation1"/>
    <dgm:cxn modelId="{B6AC4B81-3578-4B94-81F1-CC6EF705B4D8}" type="presParOf" srcId="{CC29D6BE-FB0F-43DD-8C99-3B4B20AC3BEB}" destId="{9C3D1815-CF2E-490D-B051-6C6DA0B2CDDF}" srcOrd="7" destOrd="0" presId="urn:microsoft.com/office/officeart/2005/8/layout/equation1"/>
    <dgm:cxn modelId="{1FB992A0-DFB1-441C-9D8E-F8467BAB9870}" type="presParOf" srcId="{CC29D6BE-FB0F-43DD-8C99-3B4B20AC3BEB}" destId="{9E9EE0F0-6CA0-4A21-804A-FBC44383BFE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BDE263-42B8-47E9-890A-0D93292E245F}">
      <dsp:nvSpPr>
        <dsp:cNvPr id="0" name=""/>
        <dsp:cNvSpPr/>
      </dsp:nvSpPr>
      <dsp:spPr>
        <a:xfrm>
          <a:off x="1877143" y="50799"/>
          <a:ext cx="2438400" cy="24384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 dirty="0"/>
        </a:p>
      </dsp:txBody>
      <dsp:txXfrm>
        <a:off x="2202263" y="477519"/>
        <a:ext cx="1788160" cy="1097280"/>
      </dsp:txXfrm>
    </dsp:sp>
    <dsp:sp modelId="{E1097030-9223-4A31-A090-9DB7BFA573AB}">
      <dsp:nvSpPr>
        <dsp:cNvPr id="0" name=""/>
        <dsp:cNvSpPr/>
      </dsp:nvSpPr>
      <dsp:spPr>
        <a:xfrm>
          <a:off x="2756999" y="1574800"/>
          <a:ext cx="2438400" cy="2438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FFFFB3"/>
              </a:solidFill>
            </a:rPr>
            <a:t>Pyrophosphate de sodium</a:t>
          </a:r>
          <a:endParaRPr lang="fr-FR" sz="1600" kern="1200" dirty="0">
            <a:solidFill>
              <a:srgbClr val="FFFFB3"/>
            </a:solidFill>
          </a:endParaRPr>
        </a:p>
      </dsp:txBody>
      <dsp:txXfrm>
        <a:off x="3502744" y="2204720"/>
        <a:ext cx="1463040" cy="1341120"/>
      </dsp:txXfrm>
    </dsp:sp>
    <dsp:sp modelId="{9424C482-A3A0-4CC0-AA4D-B487D6797D71}">
      <dsp:nvSpPr>
        <dsp:cNvPr id="0" name=""/>
        <dsp:cNvSpPr/>
      </dsp:nvSpPr>
      <dsp:spPr>
        <a:xfrm>
          <a:off x="997287" y="1574800"/>
          <a:ext cx="2438400" cy="2438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rgbClr val="FFFFB3"/>
              </a:solidFill>
            </a:rPr>
            <a:t>Bicarbonate de sodium</a:t>
          </a:r>
          <a:endParaRPr lang="fr-FR" sz="2000" kern="1200" dirty="0">
            <a:solidFill>
              <a:srgbClr val="FFFFB3"/>
            </a:solidFill>
          </a:endParaRPr>
        </a:p>
      </dsp:txBody>
      <dsp:txXfrm>
        <a:off x="1226903" y="2204720"/>
        <a:ext cx="1463040" cy="13411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61196F-7ADF-45E3-AAF7-DCDFE0160868}">
      <dsp:nvSpPr>
        <dsp:cNvPr id="0" name=""/>
        <dsp:cNvSpPr/>
      </dsp:nvSpPr>
      <dsp:spPr>
        <a:xfrm>
          <a:off x="1383" y="1345790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>
              <a:solidFill>
                <a:srgbClr val="FFFFB3"/>
              </a:solidFill>
            </a:rPr>
            <a:t>Bicarbonate de sodium</a:t>
          </a:r>
          <a:endParaRPr lang="fr-FR" sz="1700" kern="1200" dirty="0">
            <a:solidFill>
              <a:srgbClr val="FFFFB3"/>
            </a:solidFill>
          </a:endParaRPr>
        </a:p>
      </dsp:txBody>
      <dsp:txXfrm>
        <a:off x="1383" y="1345790"/>
        <a:ext cx="1834381" cy="1834381"/>
      </dsp:txXfrm>
    </dsp:sp>
    <dsp:sp modelId="{0D78AF0F-F304-44F7-A039-2160F3C6FB24}">
      <dsp:nvSpPr>
        <dsp:cNvPr id="0" name=""/>
        <dsp:cNvSpPr/>
      </dsp:nvSpPr>
      <dsp:spPr>
        <a:xfrm>
          <a:off x="1984716" y="1731010"/>
          <a:ext cx="1063941" cy="1063941"/>
        </a:xfrm>
        <a:prstGeom prst="mathPlus">
          <a:avLst/>
        </a:prstGeom>
        <a:solidFill>
          <a:srgbClr val="FFFFB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1984716" y="1731010"/>
        <a:ext cx="1063941" cy="1063941"/>
      </dsp:txXfrm>
    </dsp:sp>
    <dsp:sp modelId="{2604D6EE-473E-4360-8448-DEC1E8A9877D}">
      <dsp:nvSpPr>
        <dsp:cNvPr id="0" name=""/>
        <dsp:cNvSpPr/>
      </dsp:nvSpPr>
      <dsp:spPr>
        <a:xfrm>
          <a:off x="3197609" y="1345790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>
              <a:solidFill>
                <a:srgbClr val="FFFFB3"/>
              </a:solidFill>
            </a:rPr>
            <a:t>Eau</a:t>
          </a:r>
          <a:endParaRPr lang="fr-FR" sz="1700" kern="1200" dirty="0">
            <a:solidFill>
              <a:srgbClr val="FFFFB3"/>
            </a:solidFill>
          </a:endParaRPr>
        </a:p>
      </dsp:txBody>
      <dsp:txXfrm>
        <a:off x="3197609" y="1345790"/>
        <a:ext cx="1834381" cy="1834381"/>
      </dsp:txXfrm>
    </dsp:sp>
    <dsp:sp modelId="{31B1A9A5-D6E0-4075-B0E1-FCB01CDAF34A}">
      <dsp:nvSpPr>
        <dsp:cNvPr id="0" name=""/>
        <dsp:cNvSpPr/>
      </dsp:nvSpPr>
      <dsp:spPr>
        <a:xfrm>
          <a:off x="5180942" y="1731010"/>
          <a:ext cx="1063941" cy="1063941"/>
        </a:xfrm>
        <a:prstGeom prst="mathEqual">
          <a:avLst/>
        </a:prstGeom>
        <a:solidFill>
          <a:srgbClr val="FFFFB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5180942" y="1731010"/>
        <a:ext cx="1063941" cy="1063941"/>
      </dsp:txXfrm>
    </dsp:sp>
    <dsp:sp modelId="{9E9EE0F0-6CA0-4A21-804A-FBC44383BFEF}">
      <dsp:nvSpPr>
        <dsp:cNvPr id="0" name=""/>
        <dsp:cNvSpPr/>
      </dsp:nvSpPr>
      <dsp:spPr>
        <a:xfrm>
          <a:off x="6393835" y="1345790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>
              <a:solidFill>
                <a:srgbClr val="FFFFB3"/>
              </a:solidFill>
            </a:rPr>
            <a:t>Dioxyde de carbone</a:t>
          </a:r>
          <a:endParaRPr lang="fr-FR" sz="1700" kern="1200" dirty="0">
            <a:solidFill>
              <a:srgbClr val="FFFFB3"/>
            </a:solidFill>
          </a:endParaRPr>
        </a:p>
      </dsp:txBody>
      <dsp:txXfrm>
        <a:off x="6393835" y="1345790"/>
        <a:ext cx="1834381" cy="1834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FA1C9-6D2B-4FD7-B5FB-AA8AE18CA4E8}" type="datetimeFigureOut">
              <a:rPr lang="fr-FR" smtClean="0"/>
              <a:pPr/>
              <a:t>13/05/2012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6E669-F2A1-4EF2-A1F9-61AC3E0220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0"/>
            <a:ext cx="8229600" cy="18288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Quand la levure chimique produit du gaz …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23728" y="4869160"/>
            <a:ext cx="6560234" cy="1752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>
                <a:solidFill>
                  <a:srgbClr val="FFFFB3"/>
                </a:solidFill>
              </a:rPr>
              <a:t> Présentation </a:t>
            </a:r>
            <a:r>
              <a:rPr lang="fr-FR" dirty="0" smtClean="0">
                <a:solidFill>
                  <a:srgbClr val="FFFFB3"/>
                </a:solidFill>
              </a:rPr>
              <a:t>orale Chimie …</a:t>
            </a:r>
            <a:endParaRPr lang="fr-FR" dirty="0">
              <a:solidFill>
                <a:srgbClr val="FFFFB3"/>
              </a:solidFill>
            </a:endParaRPr>
          </a:p>
        </p:txBody>
      </p:sp>
      <p:pic>
        <p:nvPicPr>
          <p:cNvPr id="4" name="Picture 2" descr="C:\Users\marion\Downloads\MP900387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12976"/>
            <a:ext cx="1510007" cy="211683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Le matériel: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2502843"/>
          </a:xfrm>
        </p:spPr>
        <p:txBody>
          <a:bodyPr/>
          <a:lstStyle/>
          <a:p>
            <a:r>
              <a:rPr lang="fr-FR" dirty="0" smtClean="0">
                <a:solidFill>
                  <a:srgbClr val="FFFFB3"/>
                </a:solidFill>
              </a:rPr>
              <a:t> Une bouteille d’eau vide</a:t>
            </a:r>
          </a:p>
          <a:p>
            <a:r>
              <a:rPr lang="fr-FR" dirty="0" smtClean="0">
                <a:solidFill>
                  <a:srgbClr val="FFFFB3"/>
                </a:solidFill>
              </a:rPr>
              <a:t> 2 sachets de levure chimique</a:t>
            </a:r>
          </a:p>
          <a:p>
            <a:r>
              <a:rPr lang="fr-FR" dirty="0" smtClean="0">
                <a:solidFill>
                  <a:srgbClr val="FFFFB3"/>
                </a:solidFill>
              </a:rPr>
              <a:t> De l’eau</a:t>
            </a:r>
          </a:p>
          <a:p>
            <a:r>
              <a:rPr lang="fr-FR" dirty="0" smtClean="0">
                <a:solidFill>
                  <a:srgbClr val="FFFFB3"/>
                </a:solidFill>
              </a:rPr>
              <a:t> Un ballon</a:t>
            </a:r>
            <a:endParaRPr lang="fr-FR" dirty="0">
              <a:solidFill>
                <a:srgbClr val="FFFFB3"/>
              </a:solidFill>
            </a:endParaRPr>
          </a:p>
        </p:txBody>
      </p:sp>
      <p:pic>
        <p:nvPicPr>
          <p:cNvPr id="1027" name="Picture 3" descr="E:\DCIM\104_PANA\P1040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356992"/>
            <a:ext cx="2139702" cy="285293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bg2"/>
                </a:solidFill>
              </a:rPr>
              <a:t>1</a:t>
            </a:r>
            <a:r>
              <a:rPr lang="fr-FR" baseline="30000" dirty="0" smtClean="0">
                <a:solidFill>
                  <a:schemeClr val="bg2"/>
                </a:solidFill>
              </a:rPr>
              <a:t>ère</a:t>
            </a:r>
            <a:r>
              <a:rPr lang="fr-FR" dirty="0" smtClean="0">
                <a:solidFill>
                  <a:schemeClr val="bg2"/>
                </a:solidFill>
              </a:rPr>
              <a:t> étape: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2050" name="Picture 2" descr="E:\DCIM\104_PANA\P10403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394472" cy="4525962"/>
          </a:xfrm>
          <a:prstGeom prst="rect">
            <a:avLst/>
          </a:prstGeom>
          <a:noFill/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3059832" y="5301208"/>
            <a:ext cx="5781328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3200" dirty="0" smtClean="0">
                <a:solidFill>
                  <a:srgbClr val="FFFFB3"/>
                </a:solidFill>
              </a:rPr>
              <a:t>On verse les sachets de levure dans la bouteille.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B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bg2"/>
                </a:solidFill>
              </a:rPr>
              <a:t>2</a:t>
            </a:r>
            <a:r>
              <a:rPr lang="fr-FR" baseline="30000" dirty="0" smtClean="0">
                <a:solidFill>
                  <a:schemeClr val="bg2"/>
                </a:solidFill>
              </a:rPr>
              <a:t>ème</a:t>
            </a:r>
            <a:r>
              <a:rPr lang="fr-FR" dirty="0" smtClean="0">
                <a:solidFill>
                  <a:schemeClr val="bg2"/>
                </a:solidFill>
              </a:rPr>
              <a:t> étape: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3074" name="Picture 2" descr="E:\DCIM\104_PANA\P10403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93912"/>
            <a:ext cx="4809728" cy="3607296"/>
          </a:xfrm>
          <a:prstGeom prst="rect">
            <a:avLst/>
          </a:prstGeom>
          <a:noFill/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611560" y="5301208"/>
            <a:ext cx="5781328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3200" dirty="0" smtClean="0">
                <a:solidFill>
                  <a:srgbClr val="FFFFB3"/>
                </a:solidFill>
              </a:rPr>
              <a:t>On remplit la bouteille d’eau</a:t>
            </a:r>
          </a:p>
          <a:p>
            <a:pPr marL="292100" marR="0" lvl="0" indent="-2921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3200" dirty="0" smtClean="0">
                <a:solidFill>
                  <a:srgbClr val="FFFFB3"/>
                </a:solidFill>
              </a:rPr>
              <a:t>au 2/3.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B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bg2"/>
                </a:solidFill>
              </a:rPr>
              <a:t>3</a:t>
            </a:r>
            <a:r>
              <a:rPr lang="fr-FR" baseline="30000" dirty="0" smtClean="0">
                <a:solidFill>
                  <a:schemeClr val="bg2"/>
                </a:solidFill>
              </a:rPr>
              <a:t>ème</a:t>
            </a:r>
            <a:r>
              <a:rPr lang="fr-FR" dirty="0" smtClean="0">
                <a:solidFill>
                  <a:schemeClr val="bg2"/>
                </a:solidFill>
              </a:rPr>
              <a:t> étape: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4098" name="Picture 2" descr="E:\DCIM\104_PANA\P10403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394472" cy="4525962"/>
          </a:xfrm>
          <a:prstGeom prst="rect">
            <a:avLst/>
          </a:prstGeom>
          <a:noFill/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3059832" y="5301208"/>
            <a:ext cx="5781328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3200" dirty="0" smtClean="0">
                <a:solidFill>
                  <a:srgbClr val="FFFFB3"/>
                </a:solidFill>
              </a:rPr>
              <a:t>On place rapidement le ballon sur le goulot.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B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772816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FFB3"/>
                </a:solidFill>
              </a:rPr>
              <a:t>Puis après avoir secoué …</a:t>
            </a:r>
            <a:endParaRPr lang="fr-FR" dirty="0">
              <a:solidFill>
                <a:srgbClr val="FFFFB3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365104"/>
            <a:ext cx="19907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Le résultat: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6146" name="Picture 2" descr="E:\DCIM\104_PANA\P1040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394472" cy="4525962"/>
          </a:xfrm>
          <a:prstGeom prst="rect">
            <a:avLst/>
          </a:prstGeom>
          <a:noFill/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051720" y="5805264"/>
            <a:ext cx="5781328" cy="891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3200" dirty="0" smtClean="0">
                <a:solidFill>
                  <a:srgbClr val="FFFFB3"/>
                </a:solidFill>
              </a:rPr>
              <a:t>Le ballon a gonflé !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B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Comment l’expliquer ?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Par la composition de la levure …</a:t>
            </a:r>
            <a:endParaRPr lang="fr-FR" dirty="0"/>
          </a:p>
        </p:txBody>
      </p:sp>
      <p:graphicFrame>
        <p:nvGraphicFramePr>
          <p:cNvPr id="10" name="Diagramme 9"/>
          <p:cNvGraphicFramePr/>
          <p:nvPr/>
        </p:nvGraphicFramePr>
        <p:xfrm>
          <a:off x="1403648" y="2420888"/>
          <a:ext cx="61926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  <p:bldGraphic spid="1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La </a:t>
            </a:r>
            <a:r>
              <a:rPr lang="fr-FR" dirty="0" smtClean="0">
                <a:solidFill>
                  <a:schemeClr val="bg2"/>
                </a:solidFill>
              </a:rPr>
              <a:t>réaction chimique:</a:t>
            </a:r>
            <a:endParaRPr lang="fr-FR" dirty="0">
              <a:solidFill>
                <a:schemeClr val="bg2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C:\Users\marion\Downloads\MC90044149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309252">
            <a:off x="6876256" y="5013176"/>
            <a:ext cx="1540539" cy="1540539"/>
          </a:xfrm>
          <a:prstGeom prst="rect">
            <a:avLst/>
          </a:prstGeom>
          <a:noFill/>
        </p:spPr>
      </p:pic>
      <p:pic>
        <p:nvPicPr>
          <p:cNvPr id="8" name="Picture 2" descr="C:\Users\marion\Downloads\MC90044149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703295">
            <a:off x="6537043" y="4889988"/>
            <a:ext cx="1260589" cy="1260589"/>
          </a:xfrm>
          <a:prstGeom prst="rect">
            <a:avLst/>
          </a:prstGeom>
          <a:noFill/>
        </p:spPr>
      </p:pic>
      <p:pic>
        <p:nvPicPr>
          <p:cNvPr id="9" name="Picture 2" descr="C:\Users\marion\Downloads\MC90044149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36107">
            <a:off x="6517363" y="5590387"/>
            <a:ext cx="976222" cy="97622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2"/>
                </a:solidFill>
              </a:rPr>
              <a:t>Notre source: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solidFill>
                  <a:srgbClr val="FFFFB3"/>
                </a:solidFill>
              </a:rPr>
              <a:t>Titre:  Vous avez dit chimie ?</a:t>
            </a:r>
          </a:p>
          <a:p>
            <a:pPr>
              <a:buNone/>
            </a:pPr>
            <a:r>
              <a:rPr lang="fr-FR" dirty="0" smtClean="0">
                <a:solidFill>
                  <a:srgbClr val="FFFFB3"/>
                </a:solidFill>
              </a:rPr>
              <a:t>		  De la cuisine au salon, des molécules        	  plein la maison.</a:t>
            </a:r>
          </a:p>
          <a:p>
            <a:pPr>
              <a:buNone/>
            </a:pPr>
            <a:endParaRPr lang="fr-FR" dirty="0" smtClean="0">
              <a:solidFill>
                <a:srgbClr val="FFFFB3"/>
              </a:solidFill>
            </a:endParaRPr>
          </a:p>
          <a:p>
            <a:pPr>
              <a:buNone/>
            </a:pPr>
            <a:r>
              <a:rPr lang="fr-FR" dirty="0" smtClean="0">
                <a:solidFill>
                  <a:srgbClr val="FFFFB3"/>
                </a:solidFill>
              </a:rPr>
              <a:t>Auteurs:  Yann VERCHIER &amp; Nicolas 		        GERBER.</a:t>
            </a:r>
          </a:p>
          <a:p>
            <a:pPr>
              <a:buNone/>
            </a:pPr>
            <a:endParaRPr lang="fr-FR" dirty="0" smtClean="0">
              <a:solidFill>
                <a:srgbClr val="FFFFB3"/>
              </a:solidFill>
            </a:endParaRPr>
          </a:p>
          <a:p>
            <a:pPr>
              <a:buNone/>
            </a:pPr>
            <a:r>
              <a:rPr lang="fr-FR" dirty="0" smtClean="0">
                <a:solidFill>
                  <a:srgbClr val="FFFFB3"/>
                </a:solidFill>
              </a:rPr>
              <a:t>Edition: </a:t>
            </a:r>
            <a:r>
              <a:rPr lang="fr-FR" dirty="0" err="1" smtClean="0">
                <a:solidFill>
                  <a:srgbClr val="FFFFB3"/>
                </a:solidFill>
              </a:rPr>
              <a:t>Universcience</a:t>
            </a:r>
            <a:r>
              <a:rPr lang="fr-FR" dirty="0" smtClean="0">
                <a:solidFill>
                  <a:srgbClr val="FFFFB3"/>
                </a:solidFill>
              </a:rPr>
              <a:t>.</a:t>
            </a:r>
            <a:endParaRPr lang="fr-FR" dirty="0">
              <a:solidFill>
                <a:srgbClr val="FFFFB3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CIM\104_PANA\P10403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456384" cy="4608512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365104"/>
            <a:ext cx="12096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B2C4DA"/>
      </a:dk1>
      <a:lt1>
        <a:srgbClr val="B2C4DA"/>
      </a:lt1>
      <a:dk2>
        <a:srgbClr val="FFFFCC"/>
      </a:dk2>
      <a:lt2>
        <a:srgbClr val="FFFFCC"/>
      </a:lt2>
      <a:accent1>
        <a:srgbClr val="4E74A3"/>
      </a:accent1>
      <a:accent2>
        <a:srgbClr val="6B3D8C"/>
      </a:accent2>
      <a:accent3>
        <a:srgbClr val="9EB060"/>
      </a:accent3>
      <a:accent4>
        <a:srgbClr val="BFBFBF"/>
      </a:accent4>
      <a:accent5>
        <a:srgbClr val="7F7F7F"/>
      </a:accent5>
      <a:accent6>
        <a:srgbClr val="DD7E0E"/>
      </a:accent6>
      <a:hlink>
        <a:srgbClr val="7A610D"/>
      </a:hlink>
      <a:folHlink>
        <a:srgbClr val="DFCE04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</TotalTime>
  <Words>119</Words>
  <Application>Microsoft Office PowerPoint</Application>
  <PresentationFormat>Affichage à l'écran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Quand la levure chimique produit du gaz …</vt:lpstr>
      <vt:lpstr>Le matériel:</vt:lpstr>
      <vt:lpstr>1ère étape:</vt:lpstr>
      <vt:lpstr>2ème étape:</vt:lpstr>
      <vt:lpstr>3ème étape:</vt:lpstr>
      <vt:lpstr>Puis après avoir secoué …</vt:lpstr>
      <vt:lpstr>Le résultat:</vt:lpstr>
      <vt:lpstr>Comment l’expliquer ?</vt:lpstr>
      <vt:lpstr>La réaction chimique:</vt:lpstr>
      <vt:lpstr>Notre source: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 la chimie produit du gaz …</dc:title>
  <dc:creator>marion</dc:creator>
  <cp:lastModifiedBy>marion</cp:lastModifiedBy>
  <cp:revision>14</cp:revision>
  <dcterms:created xsi:type="dcterms:W3CDTF">2012-03-29T15:13:03Z</dcterms:created>
  <dcterms:modified xsi:type="dcterms:W3CDTF">2012-05-13T18:52:43Z</dcterms:modified>
</cp:coreProperties>
</file>